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</p:sldMasterIdLst>
  <p:sldIdLst>
    <p:sldId id="266" r:id="rId6"/>
    <p:sldId id="256" r:id="rId7"/>
    <p:sldId id="268" r:id="rId8"/>
    <p:sldId id="258" r:id="rId9"/>
    <p:sldId id="269" r:id="rId10"/>
    <p:sldId id="259" r:id="rId11"/>
    <p:sldId id="271" r:id="rId12"/>
    <p:sldId id="261" r:id="rId13"/>
    <p:sldId id="272" r:id="rId14"/>
    <p:sldId id="262" r:id="rId15"/>
    <p:sldId id="273" r:id="rId16"/>
    <p:sldId id="263" r:id="rId17"/>
    <p:sldId id="274" r:id="rId18"/>
    <p:sldId id="264" r:id="rId19"/>
    <p:sldId id="275" r:id="rId20"/>
    <p:sldId id="265" r:id="rId21"/>
    <p:sldId id="276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53" y="-3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6BC9-4805-431F-879B-E8999A326A49}" type="datetimeFigureOut">
              <a:rPr lang="en-GB" smtClean="0"/>
              <a:pPr/>
              <a:t>06/11/2015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B8ADE-E418-43BC-B23A-8FDF7EC9562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1ADE-9671-454F-99B7-67CBDF57103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569E-25AF-4DFA-8726-944ABCCD352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4.wav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C:\Training%20Folder\Sensory%20Story\rain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5.png"/><Relationship Id="rId2" Type="http://schemas.openxmlformats.org/officeDocument/2006/relationships/audio" Target="../media/audio7.wav"/><Relationship Id="rId1" Type="http://schemas.openxmlformats.org/officeDocument/2006/relationships/audio" Target="../media/media1.m4a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at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32656"/>
            <a:ext cx="4996387" cy="4996387"/>
          </a:xfrm>
          <a:prstGeom prst="rect">
            <a:avLst/>
          </a:prstGeom>
        </p:spPr>
      </p:pic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1107955" cy="1107955"/>
          </a:xfrm>
          <a:prstGeom prst="rect">
            <a:avLst/>
          </a:prstGeom>
        </p:spPr>
      </p:pic>
      <p:pic>
        <p:nvPicPr>
          <p:cNvPr id="16" name="Picture 15" descr="boat no sai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332656"/>
            <a:ext cx="4996800" cy="499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80528" y="4725144"/>
            <a:ext cx="9721080" cy="2348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771800" y="4653136"/>
            <a:ext cx="3312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Boat Trip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Picture 11" descr="BOAT___A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5301208"/>
            <a:ext cx="1780970" cy="1780970"/>
          </a:xfrm>
          <a:prstGeom prst="rect">
            <a:avLst/>
          </a:prstGeom>
        </p:spPr>
      </p:pic>
      <p:pic>
        <p:nvPicPr>
          <p:cNvPr id="14" name="Picture 13" descr="ON_____A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517232"/>
            <a:ext cx="1360627" cy="13597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623731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Press CTRL A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0528" y="4581128"/>
            <a:ext cx="9721080" cy="2492896"/>
          </a:xfrm>
          <a:prstGeom prst="rect">
            <a:avLst/>
          </a:prstGeom>
          <a:solidFill>
            <a:srgbClr val="2F9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 descr="boat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87" y="332655"/>
            <a:ext cx="6768193" cy="6768193"/>
          </a:xfrm>
          <a:prstGeom prst="rect">
            <a:avLst/>
          </a:prstGeom>
        </p:spPr>
      </p:pic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16632"/>
            <a:ext cx="1107955" cy="1107955"/>
          </a:xfrm>
          <a:prstGeom prst="rect">
            <a:avLst/>
          </a:prstGeom>
        </p:spPr>
      </p:pic>
      <p:pic>
        <p:nvPicPr>
          <p:cNvPr id="20" name="Picture 19" descr="dog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427984" y="4741482"/>
            <a:ext cx="2791974" cy="279197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43808" y="5184576"/>
            <a:ext cx="4464496" cy="2492896"/>
          </a:xfrm>
          <a:prstGeom prst="rect">
            <a:avLst/>
          </a:prstGeom>
          <a:solidFill>
            <a:srgbClr val="2F9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6" name="Picture 15" descr="boat no sai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332656"/>
            <a:ext cx="6768752" cy="6768752"/>
          </a:xfrm>
          <a:prstGeom prst="rect">
            <a:avLst/>
          </a:prstGeom>
        </p:spPr>
      </p:pic>
      <p:pic>
        <p:nvPicPr>
          <p:cNvPr id="21" name="Who Let The Dogs Out.wav">
            <a:hlinkClick r:id="" action="ppaction://media"/>
          </p:cNvPr>
          <p:cNvPicPr>
            <a:picLocks noRot="1" noChangeAspect="1"/>
          </p:cNvPicPr>
          <p:nvPr>
            <a:wavAudioFile r:embed="rId1" name="Who Let The Dogs Out.wav"/>
          </p:nvPr>
        </p:nvPicPr>
        <p:blipFill>
          <a:blip r:embed="rId8" cstate="print"/>
          <a:stretch>
            <a:fillRect/>
          </a:stretch>
        </p:blipFill>
        <p:spPr>
          <a:xfrm>
            <a:off x="-756592" y="2996952"/>
            <a:ext cx="244475" cy="244475"/>
          </a:xfrm>
          <a:prstGeom prst="rect">
            <a:avLst/>
          </a:prstGeom>
        </p:spPr>
      </p:pic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ction Button: Custom 11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405" descr="raindro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72144" y="7253808"/>
            <a:ext cx="9932396" cy="7066267"/>
          </a:xfrm>
          <a:prstGeom prst="rect">
            <a:avLst/>
          </a:prstGeom>
        </p:spPr>
      </p:pic>
      <p:pic>
        <p:nvPicPr>
          <p:cNvPr id="405" name="Picture 404" descr="raindrop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7101408"/>
            <a:ext cx="9932396" cy="7066267"/>
          </a:xfrm>
          <a:prstGeom prst="rect">
            <a:avLst/>
          </a:prstGeom>
        </p:spPr>
      </p:pic>
      <p:pic>
        <p:nvPicPr>
          <p:cNvPr id="270" name="Picture 269" descr="storm clou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-667072"/>
            <a:ext cx="4896544" cy="4896544"/>
          </a:xfrm>
          <a:prstGeom prst="rect">
            <a:avLst/>
          </a:prstGeom>
        </p:spPr>
      </p:pic>
      <p:pic>
        <p:nvPicPr>
          <p:cNvPr id="24" name="Picture 23" descr="storm clou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8144" y="-531440"/>
            <a:ext cx="2952328" cy="2952328"/>
          </a:xfrm>
          <a:prstGeom prst="rect">
            <a:avLst/>
          </a:prstGeom>
        </p:spPr>
      </p:pic>
      <p:pic>
        <p:nvPicPr>
          <p:cNvPr id="22" name="Picture 21" descr="storm clou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96552" y="-675456"/>
            <a:ext cx="4032448" cy="3456384"/>
          </a:xfrm>
          <a:prstGeom prst="rect">
            <a:avLst/>
          </a:prstGeom>
        </p:spPr>
      </p:pic>
      <p:pic>
        <p:nvPicPr>
          <p:cNvPr id="23" name="Picture 22" descr="storm clou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-819472"/>
            <a:ext cx="4896544" cy="4896544"/>
          </a:xfrm>
          <a:prstGeom prst="rect">
            <a:avLst/>
          </a:prstGeom>
        </p:spPr>
      </p:pic>
      <p:pic>
        <p:nvPicPr>
          <p:cNvPr id="25" name="Picture 24" descr="lightning bol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91366" y="1196752"/>
            <a:ext cx="4104456" cy="4104456"/>
          </a:xfrm>
          <a:prstGeom prst="rect">
            <a:avLst/>
          </a:prstGeom>
        </p:spPr>
      </p:pic>
      <p:pic>
        <p:nvPicPr>
          <p:cNvPr id="407" name="Picture 406" descr="lightning bol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1196752"/>
            <a:ext cx="4104456" cy="4104456"/>
          </a:xfrm>
          <a:prstGeom prst="rect">
            <a:avLst/>
          </a:prstGeom>
        </p:spPr>
      </p:pic>
      <p:pic>
        <p:nvPicPr>
          <p:cNvPr id="408" name="Picture 407" descr="lightning bol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87824" y="1124744"/>
            <a:ext cx="4104456" cy="4104456"/>
          </a:xfrm>
          <a:prstGeom prst="rect">
            <a:avLst/>
          </a:prstGeom>
        </p:spPr>
      </p:pic>
      <p:pic>
        <p:nvPicPr>
          <p:cNvPr id="410" name="rai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-1548680" y="3212976"/>
            <a:ext cx="244475" cy="244475"/>
          </a:xfrm>
          <a:prstGeom prst="rect">
            <a:avLst/>
          </a:prstGeom>
        </p:spPr>
      </p:pic>
      <p:pic>
        <p:nvPicPr>
          <p:cNvPr id="411" name="Picture 410" descr="lightning bol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612576" y="404664"/>
            <a:ext cx="4104456" cy="6453336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ction Button: Custom 13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16" fill="hold"/>
                                        <p:tgtEl>
                                          <p:spTgt spid="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7" presetClass="entr" presetSubtype="1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216"/>
                            </p:stCondLst>
                            <p:childTnLst>
                              <p:par>
                                <p:cTn id="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u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4752528" cy="4752528"/>
          </a:xfrm>
          <a:prstGeom prst="rect">
            <a:avLst/>
          </a:prstGeom>
        </p:spPr>
      </p:pic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ction Button: Custom 3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re Comes The 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re Comes The 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6376" y="2898169"/>
            <a:ext cx="1512168" cy="1512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8520" y="2924944"/>
            <a:ext cx="9361040" cy="26642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04707"/>
            <a:ext cx="9361040" cy="9244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36" y="2420888"/>
            <a:ext cx="5586422" cy="5586422"/>
          </a:xfrm>
          <a:prstGeom prst="rect">
            <a:avLst/>
          </a:prstGeom>
        </p:spPr>
      </p:pic>
      <p:pic>
        <p:nvPicPr>
          <p:cNvPr id="9" name="wheels on the b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284968" y="634836"/>
            <a:ext cx="487363" cy="487363"/>
          </a:xfrm>
          <a:prstGeom prst="rect">
            <a:avLst/>
          </a:prstGeom>
        </p:spPr>
      </p:pic>
      <p:sp>
        <p:nvSpPr>
          <p:cNvPr id="8" name="Action Button: Forward or Next 7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Custom 10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  <p:pic>
        <p:nvPicPr>
          <p:cNvPr id="13" name="wheels on the bus.wav">
            <a:hlinkClick r:id="" action="ppaction://media"/>
          </p:cNvPr>
          <p:cNvPicPr>
            <a:picLocks noRot="1" noChangeAspect="1"/>
          </p:cNvPicPr>
          <p:nvPr>
            <a:wavAudioFile r:embed="rId2" name="wheels on the bus.wav"/>
          </p:nvPr>
        </p:nvPicPr>
        <p:blipFill>
          <a:blip r:embed="rId10" cstate="print"/>
          <a:stretch>
            <a:fillRect/>
          </a:stretch>
        </p:blipFill>
        <p:spPr>
          <a:xfrm>
            <a:off x="-468560" y="342900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4" presetClass="path" presetSubtype="0" repeatCount="300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1 -3.7037E-7 L -0.22136 -0.3412 C -0.27587 -0.42292 -0.3566 -0.47245 -0.44045 -0.47245 C -0.53646 -0.47245 -0.61302 -0.42292 -0.66754 -0.3412 L -0.92535 -3.7037E-7 " pathEditMode="relative" rAng="0" ptsTypes="AAAAA">
                                      <p:cBhvr>
                                        <p:cTn id="12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38" y="-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oat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32656"/>
            <a:ext cx="4996387" cy="4996387"/>
          </a:xfrm>
          <a:prstGeom prst="rect">
            <a:avLst/>
          </a:prstGeom>
        </p:spPr>
      </p:pic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1107955" cy="1107955"/>
          </a:xfrm>
          <a:prstGeom prst="rect">
            <a:avLst/>
          </a:prstGeom>
        </p:spPr>
      </p:pic>
      <p:pic>
        <p:nvPicPr>
          <p:cNvPr id="16" name="Picture 15" descr="boat no sai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332656"/>
            <a:ext cx="4996800" cy="499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80528" y="4725144"/>
            <a:ext cx="9721080" cy="23488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771800" y="4653136"/>
            <a:ext cx="3312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Boat Trip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2" name="Picture 11" descr="BOAT___A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5301208"/>
            <a:ext cx="1780970" cy="1780970"/>
          </a:xfrm>
          <a:prstGeom prst="rect">
            <a:avLst/>
          </a:prstGeom>
        </p:spPr>
      </p:pic>
      <p:pic>
        <p:nvPicPr>
          <p:cNvPr id="14" name="Picture 13" descr="ON_____A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517232"/>
            <a:ext cx="1360627" cy="1359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ves l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063908" y="4698189"/>
            <a:ext cx="17332652" cy="1467115"/>
          </a:xfrm>
          <a:prstGeom prst="rect">
            <a:avLst/>
          </a:prstGeom>
        </p:spPr>
      </p:pic>
      <p:pic>
        <p:nvPicPr>
          <p:cNvPr id="7" name="Picture 6" descr="waves l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639972" y="4941168"/>
            <a:ext cx="17332652" cy="1467115"/>
          </a:xfrm>
          <a:prstGeom prst="rect">
            <a:avLst/>
          </a:prstGeom>
        </p:spPr>
      </p:pic>
      <p:pic>
        <p:nvPicPr>
          <p:cNvPr id="12" name="Picture 11" descr="boat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694741">
            <a:off x="850685" y="-251104"/>
            <a:ext cx="7161197" cy="7161197"/>
          </a:xfrm>
          <a:prstGeom prst="rect">
            <a:avLst/>
          </a:prstGeom>
        </p:spPr>
      </p:pic>
      <p:pic>
        <p:nvPicPr>
          <p:cNvPr id="6" name="Picture 5" descr="waves l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631860" y="5013176"/>
            <a:ext cx="17332652" cy="1467115"/>
          </a:xfrm>
          <a:prstGeom prst="rect">
            <a:avLst/>
          </a:prstGeom>
        </p:spPr>
      </p:pic>
      <p:pic>
        <p:nvPicPr>
          <p:cNvPr id="5" name="Picture 4" descr="waves l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093296" y="5346261"/>
            <a:ext cx="17332652" cy="1467115"/>
          </a:xfrm>
          <a:prstGeom prst="rect">
            <a:avLst/>
          </a:prstGeom>
        </p:spPr>
      </p:pic>
      <p:pic>
        <p:nvPicPr>
          <p:cNvPr id="4" name="Picture 3" descr="waves l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653136" y="5589240"/>
            <a:ext cx="17332652" cy="1467115"/>
          </a:xfrm>
          <a:prstGeom prst="rect">
            <a:avLst/>
          </a:prstGeom>
        </p:spPr>
      </p:pic>
      <p:pic>
        <p:nvPicPr>
          <p:cNvPr id="13" name="Waves.wav">
            <a:hlinkClick r:id="" action="ppaction://media"/>
          </p:cNvPr>
          <p:cNvPicPr>
            <a:picLocks noRot="1" noChangeAspect="1"/>
          </p:cNvPicPr>
          <p:nvPr>
            <a:wavAudioFile r:embed="rId1" name="Waves.wav"/>
          </p:nvPr>
        </p:nvPicPr>
        <p:blipFill>
          <a:blip r:embed="rId6" cstate="print"/>
          <a:stretch>
            <a:fillRect/>
          </a:stretch>
        </p:blipFill>
        <p:spPr>
          <a:xfrm>
            <a:off x="-756592" y="1268760"/>
            <a:ext cx="244475" cy="244475"/>
          </a:xfrm>
          <a:prstGeom prst="rect">
            <a:avLst/>
          </a:prstGeom>
        </p:spPr>
      </p:pic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Custom 10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29 0.00208 L 0.54062 -0.002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" y="-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29 0.00208 L 0.54062 -0.0020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" y="-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29 0.00208 L 0.54062 -0.0020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" y="-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29 0.00208 L 0.54062 -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" y="-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729 0.00208 L 0.54062 -0.0020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" y="-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540568" y="3356992"/>
            <a:ext cx="10297144" cy="2564904"/>
          </a:xfrm>
          <a:prstGeom prst="rect">
            <a:avLst/>
          </a:prstGeom>
          <a:solidFill>
            <a:srgbClr val="46B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7152" y="-142389"/>
            <a:ext cx="15634120" cy="3913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1" y="1557029"/>
            <a:ext cx="9583441" cy="422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956" y="2033013"/>
            <a:ext cx="2791974" cy="27919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5" y="2114679"/>
            <a:ext cx="2791974" cy="27919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48" y="2127108"/>
            <a:ext cx="2791974" cy="27919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23" y="2520730"/>
            <a:ext cx="2291827" cy="2291827"/>
          </a:xfrm>
          <a:prstGeom prst="rect">
            <a:avLst/>
          </a:prstGeom>
        </p:spPr>
      </p:pic>
      <p:pic>
        <p:nvPicPr>
          <p:cNvPr id="9" name="Picture 8" descr="du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3286" y="3429000"/>
            <a:ext cx="1927878" cy="1927878"/>
          </a:xfrm>
          <a:prstGeom prst="rect">
            <a:avLst/>
          </a:prstGeom>
        </p:spPr>
      </p:pic>
      <p:pic>
        <p:nvPicPr>
          <p:cNvPr id="17" name="Picture 16" descr="du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97050" y="3429000"/>
            <a:ext cx="1927878" cy="19278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612576" y="5013176"/>
            <a:ext cx="10297144" cy="2564904"/>
          </a:xfrm>
          <a:prstGeom prst="rect">
            <a:avLst/>
          </a:prstGeom>
          <a:solidFill>
            <a:srgbClr val="46B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du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2103603" y="4509120"/>
            <a:ext cx="1927878" cy="1927878"/>
          </a:xfrm>
          <a:prstGeom prst="rect">
            <a:avLst/>
          </a:prstGeom>
        </p:spPr>
      </p:pic>
      <p:pic>
        <p:nvPicPr>
          <p:cNvPr id="21" name="Picture 20" descr="du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836598" y="4563098"/>
            <a:ext cx="1927878" cy="19278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460176" y="6048672"/>
            <a:ext cx="10297144" cy="2564904"/>
          </a:xfrm>
          <a:prstGeom prst="rect">
            <a:avLst/>
          </a:prstGeom>
          <a:solidFill>
            <a:srgbClr val="46B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365350" y="5949280"/>
            <a:ext cx="2253019" cy="938750"/>
          </a:xfrm>
          <a:prstGeom prst="ellipse">
            <a:avLst/>
          </a:prstGeom>
          <a:solidFill>
            <a:srgbClr val="21552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390159" y="6290329"/>
            <a:ext cx="1702122" cy="789237"/>
          </a:xfrm>
          <a:prstGeom prst="ellipse">
            <a:avLst/>
          </a:prstGeom>
          <a:solidFill>
            <a:srgbClr val="21552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891437" y="6196236"/>
            <a:ext cx="2186239" cy="863645"/>
          </a:xfrm>
          <a:prstGeom prst="ellipse">
            <a:avLst/>
          </a:prstGeom>
          <a:solidFill>
            <a:srgbClr val="21552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Du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491880" y="-1348495"/>
            <a:ext cx="487363" cy="487363"/>
          </a:xfrm>
          <a:prstGeom prst="rect">
            <a:avLst/>
          </a:prstGeom>
        </p:spPr>
      </p:pic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ction Button: Custom 27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533456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33333E-6 -1.85185E-6 L 0.43664 0.00255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8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2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lou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24944" y="1124744"/>
            <a:ext cx="3700243" cy="2791974"/>
          </a:xfrm>
          <a:prstGeom prst="rect">
            <a:avLst/>
          </a:prstGeom>
        </p:spPr>
      </p:pic>
      <p:pic>
        <p:nvPicPr>
          <p:cNvPr id="6" name="Picture 5" descr="clou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708920" y="-819472"/>
            <a:ext cx="3700243" cy="2791974"/>
          </a:xfrm>
          <a:prstGeom prst="rect">
            <a:avLst/>
          </a:prstGeom>
        </p:spPr>
      </p:pic>
      <p:pic>
        <p:nvPicPr>
          <p:cNvPr id="7" name="Picture 6" descr="clou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24944" y="548680"/>
            <a:ext cx="2566156" cy="1936262"/>
          </a:xfrm>
          <a:prstGeom prst="rect">
            <a:avLst/>
          </a:prstGeom>
        </p:spPr>
      </p:pic>
      <p:pic>
        <p:nvPicPr>
          <p:cNvPr id="8" name="Picture 7" descr="leaf 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620688" y="3356992"/>
            <a:ext cx="1041931" cy="1041931"/>
          </a:xfrm>
          <a:prstGeom prst="rect">
            <a:avLst/>
          </a:prstGeom>
        </p:spPr>
      </p:pic>
      <p:pic>
        <p:nvPicPr>
          <p:cNvPr id="9" name="Picture 8" descr="leaf 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56592" y="2996952"/>
            <a:ext cx="537874" cy="537874"/>
          </a:xfrm>
          <a:prstGeom prst="rect">
            <a:avLst/>
          </a:prstGeom>
        </p:spPr>
      </p:pic>
      <p:pic>
        <p:nvPicPr>
          <p:cNvPr id="10" name="Picture 9" descr="leaf 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5060659">
            <a:off x="-2435998" y="4008729"/>
            <a:ext cx="785038" cy="785038"/>
          </a:xfrm>
          <a:prstGeom prst="rect">
            <a:avLst/>
          </a:prstGeom>
        </p:spPr>
      </p:pic>
      <p:pic>
        <p:nvPicPr>
          <p:cNvPr id="11" name="Picture 10" descr="leaf 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5728972">
            <a:off x="-1061391" y="4492355"/>
            <a:ext cx="868477" cy="868477"/>
          </a:xfrm>
          <a:prstGeom prst="rect">
            <a:avLst/>
          </a:prstGeom>
        </p:spPr>
      </p:pic>
      <p:pic>
        <p:nvPicPr>
          <p:cNvPr id="12" name="Picture 11" descr="leaf 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686695">
            <a:off x="-3786844" y="5079267"/>
            <a:ext cx="1496545" cy="1496545"/>
          </a:xfrm>
          <a:prstGeom prst="rect">
            <a:avLst/>
          </a:prstGeom>
        </p:spPr>
      </p:pic>
      <p:pic>
        <p:nvPicPr>
          <p:cNvPr id="13" name="Picture 12" descr="leaf 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751095">
            <a:off x="-2484784" y="5013176"/>
            <a:ext cx="537874" cy="537874"/>
          </a:xfrm>
          <a:prstGeom prst="rect">
            <a:avLst/>
          </a:prstGeom>
        </p:spPr>
      </p:pic>
      <p:pic>
        <p:nvPicPr>
          <p:cNvPr id="14" name="Picture 13" descr="leaf 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509753">
            <a:off x="-1298304" y="2239215"/>
            <a:ext cx="785038" cy="785038"/>
          </a:xfrm>
          <a:prstGeom prst="rect">
            <a:avLst/>
          </a:prstGeom>
        </p:spPr>
      </p:pic>
      <p:pic>
        <p:nvPicPr>
          <p:cNvPr id="15" name="Picture 14" descr="leaf 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582240">
            <a:off x="-2933599" y="2836170"/>
            <a:ext cx="868477" cy="868477"/>
          </a:xfrm>
          <a:prstGeom prst="rect">
            <a:avLst/>
          </a:prstGeom>
        </p:spPr>
      </p:pic>
      <p:pic>
        <p:nvPicPr>
          <p:cNvPr id="18" name="wind[1].wav">
            <a:hlinkClick r:id="" action="ppaction://media"/>
          </p:cNvPr>
          <p:cNvPicPr>
            <a:picLocks noRot="1" noChangeAspect="1"/>
          </p:cNvPicPr>
          <p:nvPr>
            <a:wavAudioFile r:embed="rId1" name="wind[1].wav"/>
          </p:nvPr>
        </p:nvPicPr>
        <p:blipFill>
          <a:blip r:embed="rId10" cstate="print"/>
          <a:stretch>
            <a:fillRect/>
          </a:stretch>
        </p:blipFill>
        <p:spPr>
          <a:xfrm>
            <a:off x="-612576" y="5805264"/>
            <a:ext cx="244475" cy="244475"/>
          </a:xfrm>
          <a:prstGeom prst="rect">
            <a:avLst/>
          </a:prstGeom>
        </p:spPr>
      </p:pic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Custom 18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2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2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7" presetClass="entr" presetSubtype="2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2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7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0528" y="4581128"/>
            <a:ext cx="9721080" cy="2492896"/>
          </a:xfrm>
          <a:prstGeom prst="rect">
            <a:avLst/>
          </a:prstGeom>
          <a:solidFill>
            <a:srgbClr val="2F9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boat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32656"/>
            <a:ext cx="4996387" cy="4996387"/>
          </a:xfrm>
          <a:prstGeom prst="rect">
            <a:avLst/>
          </a:prstGeom>
        </p:spPr>
      </p:pic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16632"/>
            <a:ext cx="1107955" cy="1107955"/>
          </a:xfrm>
          <a:prstGeom prst="rect">
            <a:avLst/>
          </a:prstGeom>
        </p:spPr>
      </p:pic>
      <p:pic>
        <p:nvPicPr>
          <p:cNvPr id="17" name="Picture 16" descr="fis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144000" y="4509120"/>
            <a:ext cx="963939" cy="9639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43808" y="4733528"/>
            <a:ext cx="2880320" cy="2492896"/>
          </a:xfrm>
          <a:prstGeom prst="rect">
            <a:avLst/>
          </a:prstGeom>
          <a:solidFill>
            <a:srgbClr val="2F9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boat no sai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9712" y="332656"/>
            <a:ext cx="4996800" cy="4996800"/>
          </a:xfrm>
          <a:prstGeom prst="rect">
            <a:avLst/>
          </a:prstGeom>
        </p:spPr>
      </p:pic>
      <p:pic>
        <p:nvPicPr>
          <p:cNvPr id="6" name="Picture 5" descr="BUBBLESCL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476672" y="5591944"/>
            <a:ext cx="1266056" cy="1266056"/>
          </a:xfrm>
          <a:prstGeom prst="rect">
            <a:avLst/>
          </a:prstGeom>
        </p:spPr>
      </p:pic>
      <p:pic>
        <p:nvPicPr>
          <p:cNvPr id="7" name="Picture 6" descr="fische18d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9144000" y="5301208"/>
            <a:ext cx="1028700" cy="1143000"/>
          </a:xfrm>
          <a:prstGeom prst="rect">
            <a:avLst/>
          </a:prstGeom>
        </p:spPr>
      </p:pic>
      <p:sp>
        <p:nvSpPr>
          <p:cNvPr id="11" name="Action Button: Forward or Next 10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70294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ction Button: Custom 11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 Is Jum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C -0.00694 0.00231 -0.01406 0.00162 -0.02083 -0.00139 C -0.04427 0.00301 -0.06788 -0.00069 -0.09167 -0.00139 C -0.09375 -0.00185 -0.09601 -0.00139 -0.09792 -0.00278 C -0.09878 -0.00347 -0.09844 -0.00556 -0.09896 -0.00694 C -0.10156 -0.01319 -0.10486 -0.01852 -0.10729 -0.025 C -0.10816 -0.03472 -0.10729 -0.04306 -0.11354 -0.04861 C -0.1151 -0.05509 -0.11597 -0.05972 -0.11875 -0.06528 C -0.12031 -0.07338 -0.12448 -0.07616 -0.12708 -0.08333 C -0.1283 -0.08657 -0.12865 -0.0912 -0.12917 -0.09444 C -0.13021 -0.10023 -0.13646 -0.10972 -0.13646 -0.10972 C -0.1401 -0.12454 -0.13628 -0.11296 -0.14167 -0.12222 C -0.14549 -0.1287 -0.14549 -0.13356 -0.15104 -0.13611 C -0.15208 -0.1375 -0.15295 -0.13912 -0.15417 -0.14028 C -0.15503 -0.1412 -0.1566 -0.14074 -0.15729 -0.14167 C -0.15885 -0.14375 -0.1592 -0.14745 -0.16042 -0.15 C -0.16059 -0.15093 -0.16111 -0.16134 -0.1625 -0.16389 C -0.16667 -0.17222 -0.17413 -0.1787 -0.18125 -0.18194 C -0.18247 -0.18519 -0.18299 -0.18866 -0.18437 -0.19167 C -0.1875 -0.19815 -0.19236 -0.20347 -0.19583 -0.20972 C -0.19792 -0.22083 -0.20243 -0.22477 -0.20937 -0.23056 C -0.21424 -0.23449 -0.21806 -0.24005 -0.22292 -0.24444 C -0.22552 -0.24676 -0.22917 -0.24537 -0.23229 -0.24583 C -0.23264 -0.24722 -0.23229 -0.24954 -0.23333 -0.25 C -0.23472 -0.25069 -0.23611 -0.24861 -0.2375 -0.24861 C -0.24028 -0.24861 -0.24306 -0.24931 -0.24583 -0.25 C -0.24722 -0.25023 -0.24861 -0.25139 -0.25 -0.25139 C -0.26528 -0.25231 -0.28056 -0.25231 -0.29583 -0.25278 C -0.3026 -0.25648 -0.30972 -0.2581 -0.31667 -0.26111 C -0.32743 -0.25903 -0.33681 -0.25093 -0.34583 -0.24306 C -0.34931 -0.23981 -0.35486 -0.24074 -0.35833 -0.2375 C -0.36528 -0.23148 -0.37292 -0.22986 -0.38021 -0.225 C -0.38559 -0.22153 -0.39028 -0.21505 -0.39583 -0.2125 C -0.40122 -0.20532 -0.40816 -0.20208 -0.41458 -0.19722 C -0.41788 -0.19468 -0.42083 -0.19167 -0.42396 -0.18889 C -0.425 -0.18796 -0.42708 -0.18611 -0.42708 -0.18611 C -0.43229 -0.17569 -0.42535 -0.18773 -0.43333 -0.18056 C -0.43437 -0.17963 -0.43455 -0.17755 -0.43542 -0.17639 C -0.4375 -0.17361 -0.43906 -0.17338 -0.44167 -0.17222 C -0.44271 -0.17083 -0.44358 -0.16921 -0.44479 -0.16806 C -0.4467 -0.16597 -0.45104 -0.1625 -0.45104 -0.1625 C -0.46059 -0.14329 -0.45017 -0.16227 -0.45937 -0.15 C -0.46545 -0.1419 -0.45694 -0.14954 -0.46458 -0.14167 C -0.46458 -0.14167 -0.4724 -0.13472 -0.47396 -0.13333 C -0.475 -0.13241 -0.47708 -0.13056 -0.47708 -0.13056 C -0.48142 -0.12176 -0.4842 -0.11296 -0.48854 -0.10417 C -0.48976 -0.10162 -0.48941 -0.09838 -0.49062 -0.09583 C -0.49201 -0.09306 -0.49392 -0.09074 -0.49479 -0.0875 C -0.49618 -0.08171 -0.49774 -0.07546 -0.50208 -0.07361 C -0.50451 -0.06875 -0.50434 -0.06458 -0.50625 -0.05972 C -0.5092 -0.05185 -0.51337 -0.04514 -0.51875 -0.04028 C -0.52153 -0.03472 -0.5224 -0.0287 -0.52396 -0.02222 C -0.52517 -0.01713 -0.5309 -0.0125 -0.53333 -0.00833 C -0.53455 -0.00347 -0.53628 0.00069 -0.5375 0.00556 C -0.53646 0.02245 -0.53264 0.04514 -0.53646 0.06111 C -0.53785 0.06667 -0.54271 0.06944 -0.54583 0.07361 C -0.54757 0.07593 -0.54931 0.07824 -0.55104 0.08056 C -0.55208 0.08194 -0.55417 0.08472 -0.55417 0.08472 C -0.5559 0.09421 -0.55816 0.10324 -0.56042 0.1125 C -0.56111 0.11528 -0.56181 0.11806 -0.5625 0.12083 C -0.56285 0.12222 -0.56354 0.125 -0.56354 0.125 C -0.56372 0.12731 -0.56406 0.13657 -0.56562 0.14028 C -0.56684 0.14329 -0.56979 0.14861 -0.56979 0.14861 C -0.57101 0.16065 -0.57118 0.17431 -0.57292 0.18611 C -0.57448 0.19769 -0.58958 0.21713 -0.59687 0.22361 C -0.60087 0.23171 -0.60729 0.24028 -0.6125 0.24722 C -0.61441 0.25509 -0.6158 0.26296 -0.61771 0.27083 C -0.61858 0.2831 -0.61684 0.30718 -0.625 0.31806 C -0.62569 0.32269 -0.62656 0.33032 -0.62812 0.33472 C -0.63073 0.34167 -0.63333 0.34259 -0.63333 0.35 L -0.62708 0.34444 " pathEditMode="relative" ptsTypes="fffffffffffffffffffffffffffffffffffffffffffffffffffffffffffffffffffff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7</Words>
  <Application>Microsoft Office PowerPoint</Application>
  <PresentationFormat>On-screen Show (4:3)</PresentationFormat>
  <Paragraphs>3</Paragraphs>
  <Slides>18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Office Theme</vt:lpstr>
      <vt:lpstr>1_Office Theme</vt:lpstr>
      <vt:lpstr>2_Office Theme</vt:lpstr>
      <vt:lpstr>3_Office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</dc:creator>
  <cp:lastModifiedBy>Tony</cp:lastModifiedBy>
  <cp:revision>13</cp:revision>
  <dcterms:created xsi:type="dcterms:W3CDTF">2015-05-29T08:45:14Z</dcterms:created>
  <dcterms:modified xsi:type="dcterms:W3CDTF">2015-11-06T14:23:33Z</dcterms:modified>
</cp:coreProperties>
</file>